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74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F00">
                <a:alpha val="67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2A540-29D7-4DE1-B147-6DDC1F31B28D}" type="datetimeFigureOut">
              <a:rPr lang="sk-SK" smtClean="0"/>
              <a:pPr/>
              <a:t>16. 10. 2011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D68B6-D8D2-4037-BB1F-C314AACBCF6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/index.php?title=Windows_Search&amp;action=edit&amp;redlink=1" TargetMode="External"/><Relationship Id="rId3" Type="http://schemas.openxmlformats.org/officeDocument/2006/relationships/hyperlink" Target="http://sk.wikipedia.org/wiki/Windows_Server_2003" TargetMode="External"/><Relationship Id="rId7" Type="http://schemas.openxmlformats.org/officeDocument/2006/relationships/hyperlink" Target="http://sk.wikipedia.org/wiki/Windows_Vista" TargetMode="External"/><Relationship Id="rId2" Type="http://schemas.openxmlformats.org/officeDocument/2006/relationships/hyperlink" Target="http://sk.wikipedia.org/wiki/Windows_X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Microsoft" TargetMode="External"/><Relationship Id="rId11" Type="http://schemas.openxmlformats.org/officeDocument/2006/relationships/hyperlink" Target="http://sk.wikipedia.org/wiki/20._augusta" TargetMode="External"/><Relationship Id="rId5" Type="http://schemas.openxmlformats.org/officeDocument/2006/relationships/hyperlink" Target="http://sk.wikipedia.org/wiki/2001" TargetMode="External"/><Relationship Id="rId10" Type="http://schemas.openxmlformats.org/officeDocument/2006/relationships/hyperlink" Target="http://sk.wikipedia.org/wiki/2009" TargetMode="External"/><Relationship Id="rId4" Type="http://schemas.openxmlformats.org/officeDocument/2006/relationships/hyperlink" Target="http://sk.wikipedia.org/wiki/2005" TargetMode="External"/><Relationship Id="rId9" Type="http://schemas.openxmlformats.org/officeDocument/2006/relationships/hyperlink" Target="http://sk.wikipedia.org/wiki/200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00" y="1643050"/>
            <a:ext cx="7143800" cy="1143008"/>
          </a:xfrm>
        </p:spPr>
        <p:txBody>
          <a:bodyPr>
            <a:noAutofit/>
          </a:bodyPr>
          <a:lstStyle/>
          <a:p>
            <a:r>
              <a:rPr lang="sk-SK" sz="9600" dirty="0" smtClean="0"/>
              <a:t>Windows 7</a:t>
            </a:r>
            <a:endParaRPr lang="sk-SK" sz="9600" dirty="0"/>
          </a:p>
        </p:txBody>
      </p:sp>
      <p:pic>
        <p:nvPicPr>
          <p:cNvPr id="5" name="Picture 6" descr="http://www.gettyicons.com/free-icons/125/miscellaneous/png/256/windows_logo_2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crosoft2007keys.com/images/micros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20" cy="2714620"/>
          </a:xfrm>
          <a:prstGeom prst="rect">
            <a:avLst/>
          </a:prstGeom>
          <a:noFill/>
        </p:spPr>
      </p:pic>
      <p:pic>
        <p:nvPicPr>
          <p:cNvPr id="23556" name="Picture 4" descr="http://www.licensekeyshop.com/images/Microsoft-Windows7HomeBasi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4" y="3714752"/>
            <a:ext cx="3143246" cy="3143247"/>
          </a:xfrm>
          <a:prstGeom prst="rect">
            <a:avLst/>
          </a:prstGeom>
          <a:noFill/>
        </p:spPr>
      </p:pic>
      <p:pic>
        <p:nvPicPr>
          <p:cNvPr id="23558" name="Picture 6" descr="http://vengineers.net/store/components/com_virtuemart/shop_image/product/Windows_7_Home_B_4b471b72028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000240"/>
            <a:ext cx="2992143" cy="2266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Windows 7 </a:t>
            </a:r>
            <a:r>
              <a:rPr lang="sk-SK" dirty="0" err="1" smtClean="0"/>
              <a:t>Home</a:t>
            </a:r>
            <a:r>
              <a:rPr lang="sk-SK" dirty="0" smtClean="0"/>
              <a:t> Premium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Systém Windows 7 </a:t>
            </a:r>
            <a:r>
              <a:rPr lang="sk-SK" dirty="0" err="1" smtClean="0"/>
              <a:t>Home</a:t>
            </a:r>
            <a:r>
              <a:rPr lang="sk-SK" dirty="0" smtClean="0"/>
              <a:t> Premium umožňuje jednoduché vytváranie domácich sietí a zdieľanie všetkých obľúbených fotografií, videí a hudby. Umožňuje dokonca aj sledovanie, pozastavenie, posúvanie dozadu a nahrávanie televízneho vysielania. Vychutnajte si zábavu pomocou systému Windows 7 </a:t>
            </a:r>
            <a:r>
              <a:rPr lang="sk-SK" dirty="0" err="1" smtClean="0"/>
              <a:t>Home</a:t>
            </a:r>
            <a:r>
              <a:rPr lang="sk-SK" dirty="0" smtClean="0"/>
              <a:t> Premium.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ersonalopinion.co.uk/wp-content/uploads/2011/03/7-Home-Prem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44" cy="2571744"/>
          </a:xfrm>
          <a:prstGeom prst="rect">
            <a:avLst/>
          </a:prstGeom>
          <a:noFill/>
        </p:spPr>
      </p:pic>
      <p:pic>
        <p:nvPicPr>
          <p:cNvPr id="21508" name="Picture 4" descr="http://ecx.images-amazon.com/images/I/410t9%2BqTxXL._SL500_AA3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000512"/>
            <a:ext cx="2857488" cy="2857488"/>
          </a:xfrm>
          <a:prstGeom prst="rect">
            <a:avLst/>
          </a:prstGeom>
          <a:noFill/>
        </p:spPr>
      </p:pic>
      <p:pic>
        <p:nvPicPr>
          <p:cNvPr id="21510" name="Picture 6" descr="http://www.onlinedigitalitems.com/images-product/logo/logo_win7_premiu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786058"/>
            <a:ext cx="4044407" cy="108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sk-SK" dirty="0" smtClean="0"/>
              <a:t>Windows 7 </a:t>
            </a:r>
            <a:r>
              <a:rPr lang="sk-SK" dirty="0" err="1" smtClean="0"/>
              <a:t>Enterprise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Windows 7 </a:t>
            </a:r>
            <a:r>
              <a:rPr lang="sk-SK" dirty="0" err="1" smtClean="0"/>
              <a:t>Enterprise</a:t>
            </a:r>
            <a:r>
              <a:rPr lang="sk-SK" dirty="0" smtClean="0"/>
              <a:t> je najpokročilejší operačný systém Windows pre firemné počítače, ktorých cieľom je uspokojiť meniace sa potreby používateľov a IT odborníkov vo vašej organizácii, ako aj mimo kanceláriu. S exkluzívne funkcie a výhody, Windows 7 </a:t>
            </a:r>
            <a:r>
              <a:rPr lang="sk-SK" dirty="0" err="1" smtClean="0"/>
              <a:t>Enterprise</a:t>
            </a:r>
            <a:r>
              <a:rPr lang="sk-SK" dirty="0" smtClean="0"/>
              <a:t> disky nižšie celkové náklady na vlastníctvo tým, že zvyšuje produktivita, čo zvyšuje bezpečnosť a zefektívniť správu počítačov.</a:t>
            </a:r>
          </a:p>
          <a:p>
            <a:endParaRPr lang="sk-SK" dirty="0"/>
          </a:p>
        </p:txBody>
      </p:sp>
      <p:pic>
        <p:nvPicPr>
          <p:cNvPr id="4" name="Picture 2" descr="http://www.deviantart.com/download/105163480/Windows_Logo_Glass_3D_Icon_by_audio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1857356" cy="1393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indows7update.com/image-files/windows7enterprise_100_1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85926"/>
            <a:ext cx="2071702" cy="2071702"/>
          </a:xfrm>
          <a:prstGeom prst="rect">
            <a:avLst/>
          </a:prstGeom>
          <a:noFill/>
        </p:spPr>
      </p:pic>
      <p:pic>
        <p:nvPicPr>
          <p:cNvPr id="24580" name="Picture 4" descr="http://www.windows7key.me/images/windows7_enterpr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25396"/>
            <a:ext cx="3571868" cy="3732603"/>
          </a:xfrm>
          <a:prstGeom prst="rect">
            <a:avLst/>
          </a:prstGeom>
          <a:noFill/>
        </p:spPr>
      </p:pic>
      <p:pic>
        <p:nvPicPr>
          <p:cNvPr id="24582" name="Picture 6" descr="http://www.windowsculicenta.ro/blog/wp-content/uploads/2010/04/Tile-W7-Ent_v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5272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Windows 7 Professional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Ak počítač využívate na prácu, odporúčame systém Windows 7 Professional. Pomocou neho môžete pracovať efektívnejšie a s vyššou ochranou informácií, ktoré pri svojej práci potrebujete. Na mnohé rutinné úlohy vám postačí len niekoľko kliknutí, takže na nastavenie projektorov, tlačiarní a sietí potrebujete menej času. Rozšírené možnosti zálohovania umožňujú ochrániť vašu prácu pomocou automatického zálohovania údajov v domácej alebo podnikovej sieti. S režimom Windows XP </a:t>
            </a:r>
            <a:r>
              <a:rPr lang="sk-SK" dirty="0" err="1" smtClean="0"/>
              <a:t>Mode</a:t>
            </a:r>
            <a:r>
              <a:rPr lang="sk-SK" dirty="0" smtClean="0"/>
              <a:t> môžete používať väčšinu svojich programov systému Windows XP aj v systéme Windows 7.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etprice.com.au/images/uploadimg/Bimgwindows7professional-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10" cy="3071810"/>
          </a:xfrm>
          <a:prstGeom prst="rect">
            <a:avLst/>
          </a:prstGeom>
          <a:noFill/>
        </p:spPr>
      </p:pic>
      <p:pic>
        <p:nvPicPr>
          <p:cNvPr id="26628" name="Picture 4" descr="http://www.excaliberpc.com/images/resources/593585/e6e22af6f3224593a6c658b3d3f7a1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noFill/>
        </p:spPr>
      </p:pic>
      <p:pic>
        <p:nvPicPr>
          <p:cNvPr id="26630" name="Picture 6" descr="http://www.etailkit.de/Produkt_platzieren/W7P/ProductTiles/Windows7-Professional_v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00306"/>
            <a:ext cx="264134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Windows 7 </a:t>
            </a:r>
            <a:r>
              <a:rPr lang="sk-SK" dirty="0" err="1" smtClean="0"/>
              <a:t>Ultimate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Windows 7 </a:t>
            </a:r>
            <a:r>
              <a:rPr lang="sk-SK" dirty="0" err="1" smtClean="0"/>
              <a:t>Ultimate</a:t>
            </a:r>
            <a:r>
              <a:rPr lang="sk-SK" dirty="0" smtClean="0"/>
              <a:t> je </a:t>
            </a:r>
            <a:r>
              <a:rPr lang="sk-SK" dirty="0" err="1" smtClean="0"/>
              <a:t>nejuniverzálnější</a:t>
            </a:r>
            <a:r>
              <a:rPr lang="sk-SK" dirty="0" smtClean="0"/>
              <a:t> a </a:t>
            </a:r>
            <a:r>
              <a:rPr lang="sk-SK" dirty="0" err="1" smtClean="0"/>
              <a:t>nejvýkonnější</a:t>
            </a:r>
            <a:r>
              <a:rPr lang="sk-SK" dirty="0" smtClean="0"/>
              <a:t> </a:t>
            </a:r>
            <a:r>
              <a:rPr lang="sk-SK" dirty="0" err="1" smtClean="0"/>
              <a:t>edicí</a:t>
            </a:r>
            <a:r>
              <a:rPr lang="sk-SK" dirty="0" smtClean="0"/>
              <a:t> systému Windows 7. Kombinuje </a:t>
            </a:r>
            <a:r>
              <a:rPr lang="sk-SK" dirty="0" err="1" smtClean="0"/>
              <a:t>vynikající</a:t>
            </a:r>
            <a:r>
              <a:rPr lang="sk-SK" dirty="0" smtClean="0"/>
              <a:t> </a:t>
            </a:r>
            <a:r>
              <a:rPr lang="sk-SK" dirty="0" err="1" smtClean="0"/>
              <a:t>snadno</a:t>
            </a:r>
            <a:r>
              <a:rPr lang="sk-SK" dirty="0" smtClean="0"/>
              <a:t> </a:t>
            </a:r>
            <a:r>
              <a:rPr lang="sk-SK" dirty="0" err="1" smtClean="0"/>
              <a:t>použitelné</a:t>
            </a:r>
            <a:r>
              <a:rPr lang="sk-SK" dirty="0" smtClean="0"/>
              <a:t> a zábavné </a:t>
            </a:r>
            <a:r>
              <a:rPr lang="sk-SK" dirty="0" err="1" smtClean="0"/>
              <a:t>funkce</a:t>
            </a:r>
            <a:r>
              <a:rPr lang="sk-SK" dirty="0" smtClean="0"/>
              <a:t> </a:t>
            </a:r>
            <a:r>
              <a:rPr lang="sk-SK" dirty="0" err="1" smtClean="0"/>
              <a:t>edice</a:t>
            </a:r>
            <a:r>
              <a:rPr lang="sk-SK" dirty="0" smtClean="0"/>
              <a:t> </a:t>
            </a:r>
            <a:r>
              <a:rPr lang="sk-SK" dirty="0" err="1" smtClean="0"/>
              <a:t>Home</a:t>
            </a:r>
            <a:r>
              <a:rPr lang="sk-SK" dirty="0" smtClean="0"/>
              <a:t> Premium s </a:t>
            </a:r>
            <a:r>
              <a:rPr lang="sk-SK" dirty="0" err="1" smtClean="0"/>
              <a:t>obchodními</a:t>
            </a:r>
            <a:r>
              <a:rPr lang="sk-SK" dirty="0" smtClean="0"/>
              <a:t> schopnosti </a:t>
            </a:r>
            <a:r>
              <a:rPr lang="sk-SK" dirty="0" err="1" smtClean="0"/>
              <a:t>edice</a:t>
            </a:r>
            <a:r>
              <a:rPr lang="sk-SK" dirty="0" smtClean="0"/>
              <a:t> Professional </a:t>
            </a:r>
            <a:r>
              <a:rPr lang="sk-SK" dirty="0" err="1" smtClean="0"/>
              <a:t>včetně</a:t>
            </a:r>
            <a:r>
              <a:rPr lang="sk-SK" dirty="0" smtClean="0"/>
              <a:t> možnosti </a:t>
            </a:r>
            <a:r>
              <a:rPr lang="sk-SK" dirty="0" err="1" smtClean="0"/>
              <a:t>spouštění</a:t>
            </a:r>
            <a:r>
              <a:rPr lang="sk-SK" dirty="0" smtClean="0"/>
              <a:t> mnohých </a:t>
            </a:r>
            <a:r>
              <a:rPr lang="sk-SK" dirty="0" err="1" smtClean="0"/>
              <a:t>firemních</a:t>
            </a:r>
            <a:r>
              <a:rPr lang="sk-SK" dirty="0" smtClean="0"/>
              <a:t> </a:t>
            </a:r>
            <a:r>
              <a:rPr lang="sk-SK" dirty="0" err="1" smtClean="0"/>
              <a:t>programů</a:t>
            </a:r>
            <a:r>
              <a:rPr lang="sk-SK" dirty="0" smtClean="0"/>
              <a:t> </a:t>
            </a:r>
            <a:r>
              <a:rPr lang="sk-SK" dirty="0" err="1" smtClean="0"/>
              <a:t>pro</a:t>
            </a:r>
            <a:r>
              <a:rPr lang="sk-SK" dirty="0" smtClean="0"/>
              <a:t> systém Windows XP v </a:t>
            </a:r>
            <a:r>
              <a:rPr lang="sk-SK" dirty="0" err="1" smtClean="0"/>
              <a:t>prostředí</a:t>
            </a:r>
            <a:r>
              <a:rPr lang="sk-SK" dirty="0" smtClean="0"/>
              <a:t> Windows XP </a:t>
            </a:r>
            <a:r>
              <a:rPr lang="sk-SK" dirty="0" err="1" smtClean="0"/>
              <a:t>Mode</a:t>
            </a:r>
            <a:r>
              <a:rPr lang="sk-SK" dirty="0" smtClean="0"/>
              <a:t>. V </a:t>
            </a:r>
            <a:r>
              <a:rPr lang="sk-SK" dirty="0" err="1" smtClean="0"/>
              <a:t>zájmu</a:t>
            </a:r>
            <a:r>
              <a:rPr lang="sk-SK" dirty="0" smtClean="0"/>
              <a:t> zvýšení zabezpečení </a:t>
            </a:r>
            <a:r>
              <a:rPr lang="sk-SK" dirty="0" err="1" smtClean="0"/>
              <a:t>můžete</a:t>
            </a:r>
            <a:r>
              <a:rPr lang="sk-SK" dirty="0" smtClean="0"/>
              <a:t> </a:t>
            </a:r>
            <a:r>
              <a:rPr lang="sk-SK" dirty="0" err="1" smtClean="0"/>
              <a:t>zašifrovat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pomocí </a:t>
            </a:r>
            <a:r>
              <a:rPr lang="sk-SK" dirty="0" err="1" smtClean="0"/>
              <a:t>nástrojů</a:t>
            </a:r>
            <a:r>
              <a:rPr lang="sk-SK" dirty="0" smtClean="0"/>
              <a:t> </a:t>
            </a:r>
            <a:r>
              <a:rPr lang="sk-SK" dirty="0" err="1" smtClean="0"/>
              <a:t>BitLocker</a:t>
            </a:r>
            <a:r>
              <a:rPr lang="sk-SK" dirty="0" smtClean="0"/>
              <a:t> </a:t>
            </a:r>
            <a:r>
              <a:rPr lang="sk-SK" dirty="0" err="1" smtClean="0"/>
              <a:t>Drive</a:t>
            </a:r>
            <a:r>
              <a:rPr lang="sk-SK" dirty="0" smtClean="0"/>
              <a:t> </a:t>
            </a:r>
            <a:r>
              <a:rPr lang="sk-SK" dirty="0" err="1" smtClean="0"/>
              <a:t>Encryption</a:t>
            </a:r>
            <a:r>
              <a:rPr lang="sk-SK" dirty="0" smtClean="0"/>
              <a:t> a </a:t>
            </a:r>
            <a:r>
              <a:rPr lang="sk-SK" dirty="0" err="1" smtClean="0"/>
              <a:t>BitLocker</a:t>
            </a:r>
            <a:r>
              <a:rPr lang="sk-SK" dirty="0" smtClean="0"/>
              <a:t> To </a:t>
            </a:r>
            <a:r>
              <a:rPr lang="sk-SK" dirty="0" err="1" smtClean="0"/>
              <a:t>Go</a:t>
            </a:r>
            <a:r>
              <a:rPr lang="sk-SK" dirty="0" smtClean="0"/>
              <a:t>. A k </a:t>
            </a:r>
            <a:r>
              <a:rPr lang="sk-SK" dirty="0" err="1" smtClean="0"/>
              <a:t>zajištění</a:t>
            </a:r>
            <a:r>
              <a:rPr lang="sk-SK" dirty="0" smtClean="0"/>
              <a:t> </a:t>
            </a:r>
            <a:r>
              <a:rPr lang="sk-SK" dirty="0" err="1" smtClean="0"/>
              <a:t>ještě</a:t>
            </a:r>
            <a:r>
              <a:rPr lang="sk-SK" dirty="0" smtClean="0"/>
              <a:t> vyšší flexibility </a:t>
            </a:r>
            <a:r>
              <a:rPr lang="sk-SK" dirty="0" err="1" smtClean="0"/>
              <a:t>můžete</a:t>
            </a:r>
            <a:r>
              <a:rPr lang="sk-SK" dirty="0" smtClean="0"/>
              <a:t> </a:t>
            </a:r>
            <a:r>
              <a:rPr lang="sk-SK" dirty="0" err="1" smtClean="0"/>
              <a:t>pracovat</a:t>
            </a:r>
            <a:r>
              <a:rPr lang="sk-SK" dirty="0" smtClean="0"/>
              <a:t> v </a:t>
            </a:r>
            <a:r>
              <a:rPr lang="sk-SK" dirty="0" err="1" smtClean="0"/>
              <a:t>libovolném</a:t>
            </a:r>
            <a:r>
              <a:rPr lang="sk-SK" dirty="0" smtClean="0"/>
              <a:t> z 35 </a:t>
            </a:r>
            <a:r>
              <a:rPr lang="sk-SK" dirty="0" err="1" smtClean="0"/>
              <a:t>jazyků</a:t>
            </a:r>
            <a:r>
              <a:rPr lang="sk-SK" dirty="0" smtClean="0"/>
              <a:t>. To vše </a:t>
            </a:r>
            <a:r>
              <a:rPr lang="sk-SK" dirty="0" err="1" smtClean="0"/>
              <a:t>nabízí</a:t>
            </a:r>
            <a:r>
              <a:rPr lang="sk-SK" dirty="0" smtClean="0"/>
              <a:t> systém Windows 7 </a:t>
            </a:r>
            <a:r>
              <a:rPr lang="sk-SK" dirty="0" err="1" smtClean="0"/>
              <a:t>Ultimate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30722" name="Picture 2" descr="http://www.gettyicons.com/free-icons/125/miscellaneous/png/256/windows_logo_2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uktechstore.com/images/windows7-ultimat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964784"/>
            <a:ext cx="3857620" cy="2893216"/>
          </a:xfrm>
          <a:prstGeom prst="rect">
            <a:avLst/>
          </a:prstGeom>
          <a:noFill/>
        </p:spPr>
      </p:pic>
      <p:pic>
        <p:nvPicPr>
          <p:cNvPr id="29700" name="Picture 4" descr="http://images.highspeedbackbone.net/skuimages/large/M17-7310-main01-t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20" cy="2714620"/>
          </a:xfrm>
          <a:prstGeom prst="rect">
            <a:avLst/>
          </a:prstGeom>
          <a:noFill/>
        </p:spPr>
      </p:pic>
      <p:pic>
        <p:nvPicPr>
          <p:cNvPr id="29702" name="Picture 6" descr="http://blogs.msdn.com/blogfiles/ukfe/WindowsLiveWriter/HowwillWindows7helpschoolsPartOneTheOver_8C16/windows%207%20ultimate%20v%20rev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714488"/>
            <a:ext cx="3145058" cy="254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857628"/>
            <a:ext cx="8229600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Koniec</a:t>
            </a:r>
            <a:endParaRPr lang="sk-SK" sz="9600" dirty="0"/>
          </a:p>
        </p:txBody>
      </p:sp>
      <p:pic>
        <p:nvPicPr>
          <p:cNvPr id="28674" name="Picture 2" descr="http://serea.ro/wp-content/uploads/Windows-7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000502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525963"/>
          </a:xfrm>
        </p:spPr>
        <p:txBody>
          <a:bodyPr>
            <a:noAutofit/>
          </a:bodyPr>
          <a:lstStyle/>
          <a:p>
            <a:r>
              <a:rPr lang="sk-SK" sz="2000" b="1" dirty="0" smtClean="0"/>
              <a:t>Windows 7 </a:t>
            </a:r>
            <a:r>
              <a:rPr lang="sk-SK" sz="2000" dirty="0" smtClean="0"/>
              <a:t>je najnovší operačný systém od spoločnosti </a:t>
            </a:r>
            <a:r>
              <a:rPr lang="sk-SK" sz="2000" b="1" dirty="0" smtClean="0"/>
              <a:t>Microsoft Windows</a:t>
            </a:r>
            <a:r>
              <a:rPr lang="sk-SK" sz="2000" dirty="0" smtClean="0"/>
              <a:t>. Microsoft Windows tvorí prevažne </a:t>
            </a:r>
            <a:r>
              <a:rPr lang="sk-SK" sz="2000" b="1" dirty="0" smtClean="0"/>
              <a:t>operačné systémy</a:t>
            </a:r>
            <a:r>
              <a:rPr lang="sk-SK" sz="2000" dirty="0" smtClean="0"/>
              <a:t> pre osobné počítače, či už verzie </a:t>
            </a:r>
            <a:r>
              <a:rPr lang="sk-SK" sz="2000" b="1" dirty="0" err="1" smtClean="0"/>
              <a:t>Home</a:t>
            </a:r>
            <a:r>
              <a:rPr lang="sk-SK" sz="2000" dirty="0" smtClean="0"/>
              <a:t> alebo </a:t>
            </a:r>
            <a:r>
              <a:rPr lang="sk-SK" sz="2000" b="1" dirty="0" err="1" smtClean="0"/>
              <a:t>Business</a:t>
            </a:r>
            <a:r>
              <a:rPr lang="sk-SK" sz="2000" dirty="0" smtClean="0"/>
              <a:t>, stolové, notebooky alebo </a:t>
            </a:r>
            <a:r>
              <a:rPr lang="sk-SK" sz="2000" dirty="0" err="1" smtClean="0"/>
              <a:t>tablet</a:t>
            </a:r>
            <a:r>
              <a:rPr lang="sk-SK" sz="2000" dirty="0" smtClean="0"/>
              <a:t> počítače. Microsoft oznámil, že plánuje vydať </a:t>
            </a:r>
            <a:r>
              <a:rPr lang="sk-SK" sz="2000" b="1" dirty="0" smtClean="0"/>
              <a:t>Windows 7 </a:t>
            </a:r>
            <a:r>
              <a:rPr lang="sk-SK" sz="2000" dirty="0" smtClean="0"/>
              <a:t>v júli 2009 a v predajniach by mal byť dostupný do 22. októbra 2009, čo je menej ako 3 roky po vydaní predchodcu </a:t>
            </a:r>
            <a:r>
              <a:rPr lang="sk-SK" sz="2000" b="1" dirty="0" smtClean="0"/>
              <a:t>Windows 7</a:t>
            </a:r>
            <a:r>
              <a:rPr lang="sk-SK" sz="2000" dirty="0" smtClean="0"/>
              <a:t>, </a:t>
            </a:r>
            <a:r>
              <a:rPr lang="sk-SK" sz="2000" b="1" dirty="0" smtClean="0"/>
              <a:t>Windows Vista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Naproti Windows Vista, </a:t>
            </a:r>
            <a:r>
              <a:rPr lang="sk-SK" sz="2000" b="1" dirty="0" smtClean="0"/>
              <a:t>Windows 7</a:t>
            </a:r>
            <a:r>
              <a:rPr lang="sk-SK" sz="2000" dirty="0" smtClean="0"/>
              <a:t> ma mnoho nových doplnkov. Základom bolo vytvoriť taký </a:t>
            </a:r>
            <a:r>
              <a:rPr lang="sk-SK" sz="2000" b="1" dirty="0" smtClean="0"/>
              <a:t>Windows 7</a:t>
            </a:r>
            <a:r>
              <a:rPr lang="sk-SK" sz="2000" dirty="0" smtClean="0"/>
              <a:t>, ktorý bude plne</a:t>
            </a:r>
            <a:r>
              <a:rPr lang="sk-SK" sz="2000" b="1" dirty="0" smtClean="0"/>
              <a:t> kompatibilný</a:t>
            </a:r>
            <a:r>
              <a:rPr lang="sk-SK" sz="2000" dirty="0" smtClean="0"/>
              <a:t> s programami a hardwarom na </a:t>
            </a:r>
            <a:r>
              <a:rPr lang="sk-SK" sz="2000" b="1" dirty="0" smtClean="0"/>
              <a:t>Windows </a:t>
            </a:r>
            <a:r>
              <a:rPr lang="sk-SK" sz="2000" b="1" dirty="0" err="1" smtClean="0"/>
              <a:t>Vistu</a:t>
            </a:r>
            <a:r>
              <a:rPr lang="sk-SK" sz="2000" dirty="0" smtClean="0"/>
              <a:t>. Novinkami vo </a:t>
            </a:r>
            <a:r>
              <a:rPr lang="sk-SK" sz="2000" dirty="0" err="1" smtClean="0"/>
              <a:t>Windowse</a:t>
            </a:r>
            <a:r>
              <a:rPr lang="sk-SK" sz="2000" dirty="0" smtClean="0"/>
              <a:t> 7 sú napríklad “</a:t>
            </a:r>
            <a:r>
              <a:rPr lang="sk-SK" sz="2000" b="1" dirty="0" err="1" smtClean="0"/>
              <a:t>Multi-touch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support</a:t>
            </a:r>
            <a:r>
              <a:rPr lang="sk-SK" sz="2000" dirty="0" smtClean="0"/>
              <a:t>”, a teda ovládanie programu </a:t>
            </a:r>
            <a:r>
              <a:rPr lang="sk-SK" sz="2000" b="1" dirty="0" smtClean="0"/>
              <a:t>viacerými prstami</a:t>
            </a:r>
            <a:r>
              <a:rPr lang="sk-SK" sz="2000" dirty="0" smtClean="0"/>
              <a:t> naraz cez </a:t>
            </a:r>
            <a:r>
              <a:rPr lang="sk-SK" sz="2000" dirty="0" err="1" smtClean="0"/>
              <a:t>touchpad</a:t>
            </a:r>
            <a:r>
              <a:rPr lang="sk-SK" sz="2000" dirty="0" smtClean="0"/>
              <a:t>, “</a:t>
            </a:r>
            <a:r>
              <a:rPr lang="sk-SK" sz="2000" b="1" dirty="0" smtClean="0"/>
              <a:t>Windows </a:t>
            </a:r>
            <a:r>
              <a:rPr lang="sk-SK" sz="2000" b="1" dirty="0" err="1" smtClean="0"/>
              <a:t>Shell</a:t>
            </a:r>
            <a:r>
              <a:rPr lang="sk-SK" sz="2000" dirty="0" smtClean="0"/>
              <a:t>” s novým </a:t>
            </a:r>
            <a:r>
              <a:rPr lang="sk-SK" sz="2000" dirty="0" err="1" smtClean="0"/>
              <a:t>taskbarom</a:t>
            </a:r>
            <a:r>
              <a:rPr lang="sk-SK" sz="2000" dirty="0" smtClean="0"/>
              <a:t> a</a:t>
            </a:r>
            <a:r>
              <a:rPr lang="sk-SK" sz="2000" b="1" dirty="0" smtClean="0"/>
              <a:t> spravovanie domácej siete </a:t>
            </a:r>
            <a:r>
              <a:rPr lang="sk-SK" sz="2000" dirty="0" smtClean="0"/>
              <a:t>pomocou aplikácie “</a:t>
            </a:r>
            <a:r>
              <a:rPr lang="sk-SK" sz="2000" b="1" dirty="0" err="1" smtClean="0"/>
              <a:t>Homegroup</a:t>
            </a:r>
            <a:r>
              <a:rPr lang="sk-SK" sz="2000" dirty="0" smtClean="0"/>
              <a:t>” a neposlednom rade vylepšený výkon. Niektoré</a:t>
            </a:r>
            <a:r>
              <a:rPr lang="sk-SK" sz="2000" b="1" dirty="0" smtClean="0"/>
              <a:t> Aplikácie</a:t>
            </a:r>
            <a:r>
              <a:rPr lang="sk-SK" sz="2000" dirty="0" smtClean="0"/>
              <a:t>, ktoré sa nachádzali v predošlých </a:t>
            </a:r>
            <a:r>
              <a:rPr lang="sk-SK" sz="2000" dirty="0" err="1" smtClean="0"/>
              <a:t>verziach</a:t>
            </a:r>
            <a:r>
              <a:rPr lang="sk-SK" sz="2000" dirty="0" smtClean="0"/>
              <a:t> Windows, vo </a:t>
            </a:r>
            <a:r>
              <a:rPr lang="sk-SK" sz="2000" b="1" dirty="0" smtClean="0"/>
              <a:t>Windows 7</a:t>
            </a:r>
            <a:r>
              <a:rPr lang="sk-SK" sz="2000" dirty="0" smtClean="0"/>
              <a:t> nie sú. Ide napríklad o </a:t>
            </a:r>
            <a:r>
              <a:rPr lang="sk-SK" sz="2000" b="1" dirty="0" smtClean="0"/>
              <a:t>Windows Kalendár, Windows mail, Windows </a:t>
            </a:r>
            <a:r>
              <a:rPr lang="sk-SK" sz="2000" b="1" dirty="0" err="1" smtClean="0"/>
              <a:t>movie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maker</a:t>
            </a:r>
            <a:r>
              <a:rPr lang="sk-SK" sz="2000" b="1" dirty="0" smtClean="0"/>
              <a:t> a Windows </a:t>
            </a:r>
            <a:r>
              <a:rPr lang="sk-SK" sz="2000" b="1" dirty="0" err="1" smtClean="0"/>
              <a:t>photo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gallery</a:t>
            </a:r>
            <a:r>
              <a:rPr lang="sk-SK" sz="2000" b="1" dirty="0" smtClean="0"/>
              <a:t>.</a:t>
            </a:r>
            <a:r>
              <a:rPr lang="sk-SK" sz="2000" dirty="0" smtClean="0"/>
              <a:t> Niektoré sú však stále obsiahnuté vo „</a:t>
            </a:r>
            <a:r>
              <a:rPr lang="sk-SK" sz="2000" b="1" dirty="0" smtClean="0"/>
              <a:t>Windows </a:t>
            </a:r>
            <a:r>
              <a:rPr lang="sk-SK" sz="2000" b="1" dirty="0" err="1" smtClean="0"/>
              <a:t>Live</a:t>
            </a:r>
            <a:r>
              <a:rPr lang="sk-SK" sz="2000" b="1" dirty="0" smtClean="0"/>
              <a:t> Essentials</a:t>
            </a:r>
            <a:r>
              <a:rPr lang="sk-SK" sz="2000" dirty="0" smtClean="0"/>
              <a:t>“ kolekcii, ktorú si môžete </a:t>
            </a:r>
            <a:r>
              <a:rPr lang="sk-SK" sz="2000" b="1" dirty="0" smtClean="0"/>
              <a:t>stiahnuť zdarma</a:t>
            </a:r>
            <a:r>
              <a:rPr lang="sk-SK" sz="2000" dirty="0" smtClean="0"/>
              <a:t>.</a:t>
            </a:r>
          </a:p>
          <a:p>
            <a:endParaRPr lang="sk-SK" sz="2000" dirty="0"/>
          </a:p>
        </p:txBody>
      </p:sp>
      <p:pic>
        <p:nvPicPr>
          <p:cNvPr id="7170" name="Picture 2" descr="http://www.notebooksoftware.net/wp-content/uploads/2011/06/windows-7-logo-sta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-1"/>
            <a:ext cx="2214578" cy="138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/>
          </a:bodyPr>
          <a:lstStyle/>
          <a:p>
            <a:r>
              <a:rPr lang="sk-SK" sz="4000" dirty="0" err="1" smtClean="0"/>
              <a:t>Historia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571480"/>
            <a:ext cx="8358246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Prvýkrát sa o Windows 7 začalo hovoriť ešte pod kódovým menom </a:t>
            </a:r>
            <a:r>
              <a:rPr lang="sk-SK" sz="2000" i="1" dirty="0" err="1" smtClean="0"/>
              <a:t>Blackcomb</a:t>
            </a:r>
            <a:r>
              <a:rPr lang="sk-SK" sz="2000" dirty="0" smtClean="0"/>
              <a:t> ako o nástupcovi </a:t>
            </a:r>
            <a:r>
              <a:rPr lang="sk-SK" sz="2000" dirty="0" smtClean="0">
                <a:hlinkClick r:id="rId2" action="ppaction://hlinkfile" tooltip="Windows XP"/>
              </a:rPr>
              <a:t>Windows XP</a:t>
            </a:r>
            <a:r>
              <a:rPr lang="sk-SK" sz="2000" dirty="0" smtClean="0"/>
              <a:t>. Pri </a:t>
            </a:r>
            <a:r>
              <a:rPr lang="sk-SK" sz="2000" dirty="0" smtClean="0">
                <a:hlinkClick r:id="rId2" action="ppaction://hlinkfile" tooltip="Windows XP"/>
              </a:rPr>
              <a:t>Windows XP</a:t>
            </a:r>
            <a:r>
              <a:rPr lang="sk-SK" sz="2000" dirty="0" smtClean="0"/>
              <a:t> a jeho serverovej verzie </a:t>
            </a:r>
            <a:r>
              <a:rPr lang="sk-SK" sz="2000" dirty="0" smtClean="0">
                <a:hlinkClick r:id="rId3" action="ppaction://hlinkfile" tooltip="Windows Server 2003"/>
              </a:rPr>
              <a:t>Windows Server 2003</a:t>
            </a:r>
            <a:r>
              <a:rPr lang="sk-SK" sz="2000" dirty="0" smtClean="0"/>
              <a:t> bolo naplánované, že na ne v roku </a:t>
            </a:r>
            <a:r>
              <a:rPr lang="sk-SK" sz="2000" dirty="0" smtClean="0">
                <a:hlinkClick r:id="rId4" action="ppaction://hlinkfile" tooltip="2005"/>
              </a:rPr>
              <a:t>2005</a:t>
            </a:r>
            <a:r>
              <a:rPr lang="sk-SK" sz="2000" dirty="0" smtClean="0"/>
              <a:t> nadviaže nová verzia Windows s kódovým menom </a:t>
            </a:r>
            <a:r>
              <a:rPr lang="sk-SK" sz="2000" i="1" dirty="0" err="1" smtClean="0"/>
              <a:t>Blackcomb</a:t>
            </a:r>
            <a:r>
              <a:rPr lang="sk-SK" sz="2000" dirty="0" smtClean="0"/>
              <a:t>. V auguste </a:t>
            </a:r>
            <a:r>
              <a:rPr lang="sk-SK" sz="2000" dirty="0" smtClean="0">
                <a:hlinkClick r:id="rId5" action="ppaction://hlinkfile" tooltip="2001"/>
              </a:rPr>
              <a:t>2001</a:t>
            </a:r>
            <a:r>
              <a:rPr lang="sk-SK" sz="2000" dirty="0" smtClean="0"/>
              <a:t> bola táto verzia Windows </a:t>
            </a:r>
            <a:r>
              <a:rPr lang="sk-SK" sz="2000" dirty="0" smtClean="0">
                <a:hlinkClick r:id="rId6" action="ppaction://hlinkfile" tooltip="Microsoft"/>
              </a:rPr>
              <a:t>Microsoftom</a:t>
            </a:r>
            <a:r>
              <a:rPr lang="sk-SK" sz="2000" dirty="0" smtClean="0"/>
              <a:t> odsunutá o niekoľko rokov a bolo oznámené, že pred </a:t>
            </a:r>
            <a:r>
              <a:rPr lang="sk-SK" sz="2000" i="1" dirty="0" err="1" smtClean="0"/>
              <a:t>Blackcomb</a:t>
            </a:r>
            <a:r>
              <a:rPr lang="sk-SK" sz="2000" dirty="0" smtClean="0"/>
              <a:t> vyjde ešte </a:t>
            </a:r>
            <a:r>
              <a:rPr lang="sk-SK" sz="2000" dirty="0" smtClean="0">
                <a:hlinkClick r:id="rId7" action="ppaction://hlinkfile" tooltip="Windows Vista"/>
              </a:rPr>
              <a:t>Vista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Neskôr bola kvôli oneskoreniu pri vývoji </a:t>
            </a:r>
            <a:r>
              <a:rPr lang="sk-SK" sz="2000" dirty="0" err="1" smtClean="0"/>
              <a:t>Blackcomb</a:t>
            </a:r>
            <a:r>
              <a:rPr lang="sk-SK" sz="2000" dirty="0" smtClean="0"/>
              <a:t> oznámená </a:t>
            </a:r>
            <a:r>
              <a:rPr lang="sk-SK" sz="2000" dirty="0" err="1" smtClean="0"/>
              <a:t>medziverzia</a:t>
            </a:r>
            <a:r>
              <a:rPr lang="sk-SK" sz="2000" dirty="0" smtClean="0"/>
              <a:t> s kódovým menom </a:t>
            </a:r>
            <a:r>
              <a:rPr lang="sk-SK" sz="2000" i="1" dirty="0" err="1" smtClean="0"/>
              <a:t>Longhorn</a:t>
            </a:r>
            <a:r>
              <a:rPr lang="sk-SK" sz="2000" dirty="0" smtClean="0"/>
              <a:t>. Potom bol </a:t>
            </a:r>
            <a:r>
              <a:rPr lang="sk-SK" sz="2000" dirty="0" err="1" smtClean="0"/>
              <a:t>Longhorn</a:t>
            </a:r>
            <a:r>
              <a:rPr lang="sk-SK" sz="2000" dirty="0" smtClean="0"/>
              <a:t> označený za hlavné vydanie a boli pridané nové funkcie ako napríklad nové vyhľadávanie </a:t>
            </a:r>
            <a:r>
              <a:rPr lang="sk-SK" sz="2000" dirty="0" smtClean="0">
                <a:hlinkClick r:id="rId8" action="ppaction://hlinkfile" tooltip="Windows Search (stránka neexistuje)"/>
              </a:rPr>
              <a:t>Windows </a:t>
            </a:r>
            <a:r>
              <a:rPr lang="sk-SK" sz="2000" dirty="0" err="1" smtClean="0">
                <a:hlinkClick r:id="rId8" action="ppaction://hlinkfile" tooltip="Windows Search (stránka neexistuje)"/>
              </a:rPr>
              <a:t>Search</a:t>
            </a:r>
            <a:r>
              <a:rPr lang="sk-SK" sz="2000" dirty="0" smtClean="0"/>
              <a:t>. </a:t>
            </a:r>
            <a:r>
              <a:rPr lang="sk-SK" sz="2000" dirty="0" err="1" smtClean="0"/>
              <a:t>Longhorn</a:t>
            </a:r>
            <a:r>
              <a:rPr lang="sk-SK" sz="2000" dirty="0" smtClean="0"/>
              <a:t> bol na začiatku roku 2007 vydaný pod obchodným označením </a:t>
            </a:r>
            <a:r>
              <a:rPr lang="sk-SK" sz="2000" dirty="0" smtClean="0">
                <a:hlinkClick r:id="rId7" action="ppaction://hlinkfile" tooltip="Windows Vista"/>
              </a:rPr>
              <a:t>Windows Vista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Od tej doby bol stav </a:t>
            </a:r>
            <a:r>
              <a:rPr lang="sk-SK" sz="2000" i="1" dirty="0" err="1" smtClean="0"/>
              <a:t>Blackcomb</a:t>
            </a:r>
            <a:r>
              <a:rPr lang="sk-SK" sz="2000" dirty="0" smtClean="0"/>
              <a:t> niekoľkokrát zmenený. V januári </a:t>
            </a:r>
            <a:r>
              <a:rPr lang="sk-SK" sz="2000" dirty="0" smtClean="0">
                <a:hlinkClick r:id="rId9" action="ppaction://hlinkfile" tooltip="2006"/>
              </a:rPr>
              <a:t>2006</a:t>
            </a:r>
            <a:r>
              <a:rPr lang="sk-SK" sz="2000" dirty="0" smtClean="0"/>
              <a:t> bolo kódové meno </a:t>
            </a:r>
            <a:r>
              <a:rPr lang="sk-SK" sz="2000" i="1" dirty="0" err="1" smtClean="0"/>
              <a:t>Blackcomb</a:t>
            </a:r>
            <a:r>
              <a:rPr lang="sk-SK" sz="2000" dirty="0" smtClean="0"/>
              <a:t> zmenené na </a:t>
            </a:r>
            <a:r>
              <a:rPr lang="sk-SK" sz="2000" i="1" dirty="0" err="1" smtClean="0"/>
              <a:t>Vienna</a:t>
            </a:r>
            <a:r>
              <a:rPr lang="sk-SK" sz="2000" dirty="0" smtClean="0"/>
              <a:t> a Microsoft ohlásil, že </a:t>
            </a:r>
            <a:r>
              <a:rPr lang="sk-SK" sz="2000" i="1" dirty="0" err="1" smtClean="0"/>
              <a:t>Vienna</a:t>
            </a:r>
            <a:r>
              <a:rPr lang="sk-SK" sz="2000" dirty="0" smtClean="0"/>
              <a:t>(Windows 7) pravdepodobne vyjde v roku </a:t>
            </a:r>
            <a:r>
              <a:rPr lang="sk-SK" sz="2000" dirty="0" smtClean="0">
                <a:hlinkClick r:id="rId10" action="ppaction://hlinkfile" tooltip="2009"/>
              </a:rPr>
              <a:t>2009</a:t>
            </a:r>
            <a:r>
              <a:rPr lang="sk-SK" sz="2000" dirty="0" smtClean="0"/>
              <a:t>. Takto dlhé termíny sú pri vývoji softvéru veľmi neisté, napriek tomu sa to Microsoftu nakoniec podarilo.</a:t>
            </a:r>
          </a:p>
          <a:p>
            <a:r>
              <a:rPr lang="sk-SK" sz="2000" dirty="0" smtClean="0">
                <a:hlinkClick r:id="rId11" action="ppaction://hlinkfile" tooltip="20. augusta"/>
              </a:rPr>
              <a:t>20. augusta</a:t>
            </a:r>
            <a:r>
              <a:rPr lang="sk-SK" sz="2000" dirty="0" smtClean="0"/>
              <a:t> 2008 potvrdilo Microsoftom, že interné meno (používané medzi zamestnancami Microsoftu) je </a:t>
            </a:r>
            <a:r>
              <a:rPr lang="sk-SK" sz="2000" i="1" dirty="0" smtClean="0"/>
              <a:t>Windows 7</a:t>
            </a:r>
            <a:r>
              <a:rPr lang="sk-SK" sz="2000" dirty="0" smtClean="0"/>
              <a:t>, a to sa aj stalo oficiálnym názvom systému.</a:t>
            </a:r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868346"/>
          </a:xfrm>
        </p:spPr>
        <p:txBody>
          <a:bodyPr/>
          <a:lstStyle/>
          <a:p>
            <a:r>
              <a:rPr lang="sk-SK" dirty="0" smtClean="0"/>
              <a:t>Verzie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 err="1" smtClean="0"/>
              <a:t>Starter</a:t>
            </a:r>
            <a:r>
              <a:rPr lang="sk-SK" b="1" dirty="0" smtClean="0"/>
              <a:t> </a:t>
            </a:r>
            <a:r>
              <a:rPr lang="sk-SK" b="1" dirty="0" err="1" smtClean="0"/>
              <a:t>Edition</a:t>
            </a:r>
            <a:r>
              <a:rPr lang="sk-SK" dirty="0" smtClean="0"/>
              <a:t> – určená pre najslabšie PC - </a:t>
            </a:r>
            <a:r>
              <a:rPr lang="sk-SK" dirty="0" err="1" smtClean="0"/>
              <a:t>Netbooky</a:t>
            </a:r>
            <a:r>
              <a:rPr lang="sk-SK" dirty="0" smtClean="0"/>
              <a:t>, Mini notebooky a </a:t>
            </a:r>
            <a:r>
              <a:rPr lang="sk-SK" dirty="0" err="1" smtClean="0"/>
              <a:t>nettopy</a:t>
            </a:r>
            <a:endParaRPr lang="sk-SK" dirty="0" smtClean="0"/>
          </a:p>
          <a:p>
            <a:r>
              <a:rPr lang="sk-SK" b="1" dirty="0" err="1" smtClean="0"/>
              <a:t>Home</a:t>
            </a:r>
            <a:r>
              <a:rPr lang="sk-SK" b="1" dirty="0" smtClean="0"/>
              <a:t> </a:t>
            </a:r>
            <a:r>
              <a:rPr lang="sk-SK" b="1" dirty="0" err="1" smtClean="0"/>
              <a:t>Basic</a:t>
            </a:r>
            <a:r>
              <a:rPr lang="sk-SK" dirty="0" smtClean="0"/>
              <a:t> – hlavne pre zákazníkov v rozvojových krajinách - odľahčená verzia, ktorej však chýbajú niektoré z funkcií a rozhrania </a:t>
            </a:r>
            <a:r>
              <a:rPr lang="sk-SK" dirty="0" err="1" smtClean="0"/>
              <a:t>Aero</a:t>
            </a:r>
            <a:r>
              <a:rPr lang="sk-SK" dirty="0" smtClean="0"/>
              <a:t> a hlavne je lacnejšia</a:t>
            </a:r>
          </a:p>
          <a:p>
            <a:r>
              <a:rPr lang="sk-SK" b="1" dirty="0" err="1" smtClean="0"/>
              <a:t>Home</a:t>
            </a:r>
            <a:r>
              <a:rPr lang="sk-SK" b="1" dirty="0" smtClean="0"/>
              <a:t> Premium</a:t>
            </a:r>
            <a:r>
              <a:rPr lang="sk-SK" dirty="0" smtClean="0"/>
              <a:t> – tzv. úplná domáca distribúcia so všetkým podstatným okrem XP módu</a:t>
            </a:r>
          </a:p>
          <a:p>
            <a:r>
              <a:rPr lang="sk-SK" b="1" dirty="0" smtClean="0"/>
              <a:t>Professional</a:t>
            </a:r>
            <a:r>
              <a:rPr lang="sk-SK" dirty="0" smtClean="0"/>
              <a:t> – edícia primárne určená pre firmy v sektoroch SMB a IT profesionálov</a:t>
            </a:r>
          </a:p>
          <a:p>
            <a:r>
              <a:rPr lang="sk-SK" b="1" dirty="0" err="1" smtClean="0"/>
              <a:t>Enterprise</a:t>
            </a:r>
            <a:r>
              <a:rPr lang="sk-SK" dirty="0" smtClean="0"/>
              <a:t> – edícia na využitie vo veľkých podnikoch - iba multilicencia</a:t>
            </a:r>
          </a:p>
          <a:p>
            <a:r>
              <a:rPr lang="sk-SK" b="1" dirty="0" err="1" smtClean="0"/>
              <a:t>Ultimate</a:t>
            </a:r>
            <a:r>
              <a:rPr lang="sk-SK" dirty="0" smtClean="0"/>
              <a:t> – komplexná verzia s radom doplnkov, určená hlavne pre počítačových nadšencov a najnáročnejších používateľov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ckbook.com/wp-content/uploads/2009/01/windows-7-torrent-crack-serial-key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leetherz.com/wp-content/uploads/microsoft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Windows 7 </a:t>
            </a:r>
            <a:r>
              <a:rPr lang="sk-SK" dirty="0" err="1" smtClean="0"/>
              <a:t>Starter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Systém Windows 7 </a:t>
            </a:r>
            <a:r>
              <a:rPr lang="sk-SK" dirty="0" err="1" smtClean="0"/>
              <a:t>Starter</a:t>
            </a:r>
            <a:r>
              <a:rPr lang="sk-SK" dirty="0" smtClean="0"/>
              <a:t> umožňuje jednoduchšie používanie počítačov </a:t>
            </a:r>
            <a:r>
              <a:rPr lang="sk-SK" dirty="0" err="1" smtClean="0"/>
              <a:t>netbook</a:t>
            </a:r>
            <a:r>
              <a:rPr lang="sk-SK" dirty="0" smtClean="0"/>
              <a:t>, pretože minimalizuje všetko, čo stojí v ceste vykonaniu požadovaných úkonov – znamená to menej čakania, menej klikania, menej nepríjemností pri pripájaní k sieťam. Systém Windows 7 </a:t>
            </a:r>
            <a:r>
              <a:rPr lang="sk-SK" dirty="0" err="1" smtClean="0"/>
              <a:t>Starter</a:t>
            </a:r>
            <a:r>
              <a:rPr lang="sk-SK" dirty="0" smtClean="0"/>
              <a:t> kombinuje spoľahlivosť a odozvu najnovších systémov s dôverne známym prostredím a kompatibilitou systému Windows.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indows 7 Sta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57430" cy="2357430"/>
          </a:xfrm>
          <a:prstGeom prst="rect">
            <a:avLst/>
          </a:prstGeom>
          <a:noFill/>
        </p:spPr>
      </p:pic>
      <p:pic>
        <p:nvPicPr>
          <p:cNvPr id="3076" name="Picture 4" descr="http://www.upnito.sk/0/w9zty7jqbcxxvh4vxsyj3vqcx7jg7fy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71612"/>
            <a:ext cx="3357586" cy="2543372"/>
          </a:xfrm>
          <a:prstGeom prst="rect">
            <a:avLst/>
          </a:prstGeom>
          <a:noFill/>
        </p:spPr>
      </p:pic>
      <p:pic>
        <p:nvPicPr>
          <p:cNvPr id="3078" name="Picture 6" descr="http://microsoft2007keys.com/images/microsoft-windows-7-star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5" y="3643314"/>
            <a:ext cx="3214686" cy="321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Windows 7 </a:t>
            </a:r>
            <a:r>
              <a:rPr lang="sk-SK" dirty="0" err="1" smtClean="0"/>
              <a:t>Home</a:t>
            </a:r>
            <a:r>
              <a:rPr lang="sk-SK" dirty="0" smtClean="0"/>
              <a:t> </a:t>
            </a:r>
            <a:r>
              <a:rPr lang="sk-SK" dirty="0" err="1" smtClean="0"/>
              <a:t>Basic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Windows 7 </a:t>
            </a:r>
            <a:r>
              <a:rPr lang="sk-SK" dirty="0" err="1" smtClean="0"/>
              <a:t>Home</a:t>
            </a:r>
            <a:r>
              <a:rPr lang="sk-SK" dirty="0" smtClean="0"/>
              <a:t> </a:t>
            </a:r>
            <a:r>
              <a:rPr lang="sk-SK" dirty="0" err="1" smtClean="0"/>
              <a:t>Basic</a:t>
            </a:r>
            <a:r>
              <a:rPr lang="sk-SK" dirty="0" smtClean="0"/>
              <a:t> je vydanie operačného systému Windows 7, ktorý je k dispozícii po celom svete. To bola špeciálne vytvorená spoločnosťou Microsoft na predaj na rozvíjajúcich sa trhoch. Jeho </a:t>
            </a:r>
            <a:r>
              <a:rPr lang="sk-SK" dirty="0" err="1" smtClean="0"/>
              <a:t>sada</a:t>
            </a:r>
            <a:r>
              <a:rPr lang="sk-SK" dirty="0" smtClean="0"/>
              <a:t> funkcií je lepší než Windows 7 </a:t>
            </a:r>
            <a:r>
              <a:rPr lang="sk-SK" dirty="0" err="1" smtClean="0"/>
              <a:t>Starter</a:t>
            </a:r>
            <a:r>
              <a:rPr lang="sk-SK" dirty="0" smtClean="0"/>
              <a:t> </a:t>
            </a:r>
            <a:r>
              <a:rPr lang="sk-SK" dirty="0" err="1" smtClean="0"/>
              <a:t>Edition</a:t>
            </a:r>
            <a:r>
              <a:rPr lang="sk-SK" dirty="0" smtClean="0"/>
              <a:t>. Funkcie, ktoré ide, sú nasledujúce:</a:t>
            </a:r>
            <a:br>
              <a:rPr lang="sk-SK" dirty="0" smtClean="0"/>
            </a:br>
            <a:r>
              <a:rPr lang="sk-SK" dirty="0" smtClean="0"/>
              <a:t>• Súčasné </a:t>
            </a:r>
            <a:r>
              <a:rPr lang="sk-SK" dirty="0" err="1" smtClean="0"/>
              <a:t>Applications</a:t>
            </a:r>
            <a:r>
              <a:rPr lang="sk-SK" dirty="0" smtClean="0"/>
              <a:t> </a:t>
            </a:r>
            <a:r>
              <a:rPr lang="sk-SK" dirty="0" err="1" smtClean="0"/>
              <a:t>Unlimited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• 32-bit a 64-bitový režim podpory</a:t>
            </a:r>
            <a:br>
              <a:rPr lang="sk-SK" dirty="0" smtClean="0"/>
            </a:br>
            <a:r>
              <a:rPr lang="sk-SK" dirty="0" smtClean="0"/>
              <a:t>• </a:t>
            </a:r>
            <a:r>
              <a:rPr lang="sk-SK" dirty="0" err="1" smtClean="0"/>
              <a:t>Home</a:t>
            </a:r>
            <a:r>
              <a:rPr lang="sk-SK" dirty="0" smtClean="0"/>
              <a:t> </a:t>
            </a:r>
            <a:r>
              <a:rPr lang="sk-SK" dirty="0" err="1" smtClean="0"/>
              <a:t>Group</a:t>
            </a:r>
            <a:r>
              <a:rPr lang="sk-SK" dirty="0" smtClean="0"/>
              <a:t> pristúpiť len</a:t>
            </a:r>
            <a:br>
              <a:rPr lang="sk-SK" dirty="0" smtClean="0"/>
            </a:br>
            <a:r>
              <a:rPr lang="sk-SK" dirty="0" smtClean="0"/>
              <a:t>• Windows Internet Explorer 8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894</Words>
  <Application>Microsoft Office PowerPoint</Application>
  <PresentationFormat>Prezentácia na obrazovke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Windows 7</vt:lpstr>
      <vt:lpstr>Snímka 2</vt:lpstr>
      <vt:lpstr>Historia</vt:lpstr>
      <vt:lpstr>Verzie</vt:lpstr>
      <vt:lpstr>Snímka 5</vt:lpstr>
      <vt:lpstr>Snímka 6</vt:lpstr>
      <vt:lpstr>Windows 7 Starter</vt:lpstr>
      <vt:lpstr>Snímka 8</vt:lpstr>
      <vt:lpstr>Windows 7 Home Basic</vt:lpstr>
      <vt:lpstr>Snímka 10</vt:lpstr>
      <vt:lpstr>Windows 7 Home Premium</vt:lpstr>
      <vt:lpstr>Snímka 12</vt:lpstr>
      <vt:lpstr>Windows 7 Enterprise</vt:lpstr>
      <vt:lpstr>Snímka 14</vt:lpstr>
      <vt:lpstr>Windows 7 Professional</vt:lpstr>
      <vt:lpstr>Snímka 16</vt:lpstr>
      <vt:lpstr>Windows 7 Ultimate</vt:lpstr>
      <vt:lpstr>Snímka 18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Sunflower</dc:creator>
  <cp:lastModifiedBy>Sunflower</cp:lastModifiedBy>
  <cp:revision>9</cp:revision>
  <dcterms:created xsi:type="dcterms:W3CDTF">2011-10-15T14:25:31Z</dcterms:created>
  <dcterms:modified xsi:type="dcterms:W3CDTF">2011-10-16T10:37:39Z</dcterms:modified>
</cp:coreProperties>
</file>