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02BB34-0A26-4671-AF68-7521F0403B51}" type="datetimeFigureOut">
              <a:rPr lang="sk-SK" smtClean="0"/>
              <a:pPr/>
              <a:t>25. 10. 2011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E35CD0-DC21-4ED0-A2E2-0A8B52648CE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500298" y="1571612"/>
            <a:ext cx="56332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Počítač</a:t>
            </a:r>
            <a:endParaRPr lang="sk-SK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4678" y="285728"/>
            <a:ext cx="2571768" cy="1143000"/>
          </a:xfrm>
        </p:spPr>
        <p:txBody>
          <a:bodyPr>
            <a:noAutofit/>
          </a:bodyPr>
          <a:lstStyle/>
          <a:p>
            <a:r>
              <a:rPr lang="sk-SK" sz="4400" b="1" dirty="0" smtClean="0"/>
              <a:t>Počítač</a:t>
            </a:r>
            <a:endParaRPr lang="sk-SK" sz="4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714348" y="1500174"/>
            <a:ext cx="7467600" cy="3471874"/>
          </a:xfrm>
        </p:spPr>
        <p:txBody>
          <a:bodyPr/>
          <a:lstStyle/>
          <a:p>
            <a:r>
              <a:rPr lang="sk-SK" b="1" dirty="0" smtClean="0"/>
              <a:t>Počítač</a:t>
            </a:r>
            <a:r>
              <a:rPr lang="sk-SK" dirty="0" smtClean="0"/>
              <a:t> je zariadenie alebo stroj na realizáciu výpočtov alebo riadenie operácií vyjadriteľných číselnými alebo logickými výrazmi. Počítače sa skladajú z komponentov, ktoré vykonávajú čiastkové, dobre definované funkcie. Komplexné vzťahy medzi týmito </a:t>
            </a:r>
            <a:r>
              <a:rPr lang="sk-SK" dirty="0" err="1" smtClean="0"/>
              <a:t>komponentamy</a:t>
            </a:r>
            <a:r>
              <a:rPr lang="sk-SK" dirty="0" smtClean="0"/>
              <a:t> dávajú počítačom schopnosti spracovávať informácie.</a:t>
            </a:r>
            <a:endParaRPr lang="sk-SK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71802" y="0"/>
            <a:ext cx="3186106" cy="785834"/>
          </a:xfrm>
        </p:spPr>
        <p:txBody>
          <a:bodyPr>
            <a:normAutofit fontScale="90000"/>
          </a:bodyPr>
          <a:lstStyle/>
          <a:p>
            <a:r>
              <a:rPr lang="sk-SK" sz="5400" b="1" dirty="0" smtClean="0"/>
              <a:t>Obrázky</a:t>
            </a:r>
            <a:endParaRPr lang="sk-SK" sz="5400" b="1" dirty="0"/>
          </a:p>
        </p:txBody>
      </p:sp>
      <p:pic>
        <p:nvPicPr>
          <p:cNvPr id="1026" name="Picture 2" descr="http://www.free-inzerce.cz/image.php?idx=54800&amp;mw=500&amp;mh=4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16271" cy="2714644"/>
          </a:xfrm>
          <a:prstGeom prst="rect">
            <a:avLst/>
          </a:prstGeom>
          <a:noFill/>
        </p:spPr>
      </p:pic>
      <p:pic>
        <p:nvPicPr>
          <p:cNvPr id="1028" name="Picture 4" descr="http://i.pravda.sk/06/113/skcl/P23174f8e_pocitac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0"/>
            <a:ext cx="3071802" cy="2714620"/>
          </a:xfrm>
          <a:prstGeom prst="rect">
            <a:avLst/>
          </a:prstGeom>
          <a:noFill/>
        </p:spPr>
      </p:pic>
      <p:pic>
        <p:nvPicPr>
          <p:cNvPr id="1030" name="Picture 6" descr="http://www.ruvzmartin.sk/hdm/pocita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64" y="642918"/>
            <a:ext cx="3071834" cy="2071702"/>
          </a:xfrm>
          <a:prstGeom prst="rect">
            <a:avLst/>
          </a:prstGeom>
          <a:noFill/>
        </p:spPr>
      </p:pic>
      <p:pic>
        <p:nvPicPr>
          <p:cNvPr id="1032" name="Picture 8" descr="http://www.abax.cz/img/cw/onev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43182"/>
            <a:ext cx="4214810" cy="4214818"/>
          </a:xfrm>
          <a:prstGeom prst="rect">
            <a:avLst/>
          </a:prstGeom>
          <a:noFill/>
        </p:spPr>
      </p:pic>
      <p:pic>
        <p:nvPicPr>
          <p:cNvPr id="1034" name="Picture 10" descr="http://pctuning.tyden.cz/ilustrace3/stoobi/Pocitacove_skrine_evoluce/pocitac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4810" y="2714620"/>
            <a:ext cx="4929190" cy="41433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116632"/>
            <a:ext cx="4308510" cy="1143000"/>
          </a:xfrm>
        </p:spPr>
        <p:txBody>
          <a:bodyPr>
            <a:normAutofit/>
          </a:bodyPr>
          <a:lstStyle/>
          <a:p>
            <a:r>
              <a:rPr lang="sk-SK" sz="4400" b="1" dirty="0" smtClean="0"/>
              <a:t>Notebook</a:t>
            </a:r>
            <a:endParaRPr lang="sk-SK" sz="4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543048"/>
          </a:xfrm>
        </p:spPr>
        <p:txBody>
          <a:bodyPr>
            <a:normAutofit lnSpcReduction="10000"/>
          </a:bodyPr>
          <a:lstStyle/>
          <a:p>
            <a:r>
              <a:rPr lang="sk-SK" b="1" dirty="0" err="1" smtClean="0"/>
              <a:t>Laptop</a:t>
            </a:r>
            <a:r>
              <a:rPr lang="sk-SK" dirty="0" smtClean="0"/>
              <a:t> alebo </a:t>
            </a:r>
            <a:r>
              <a:rPr lang="sk-SK" b="1" dirty="0" smtClean="0"/>
              <a:t>notebook</a:t>
            </a:r>
            <a:r>
              <a:rPr lang="sk-SK" dirty="0" smtClean="0"/>
              <a:t> je označenie pre isté stredne ťažké prenosné počítače s integrovanou základnou jednotkou, monitorom a klávesnicou; podrobnosti pozri v kapitole Definície.</a:t>
            </a:r>
          </a:p>
          <a:p>
            <a:endParaRPr lang="sk-SK" dirty="0"/>
          </a:p>
        </p:txBody>
      </p:sp>
      <p:pic>
        <p:nvPicPr>
          <p:cNvPr id="16386" name="Picture 2" descr="http://www.notebooktrade.sk/img/acer-aspire-57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162987"/>
            <a:ext cx="4214842" cy="3695013"/>
          </a:xfrm>
          <a:prstGeom prst="rect">
            <a:avLst/>
          </a:prstGeom>
          <a:noFill/>
        </p:spPr>
      </p:pic>
      <p:pic>
        <p:nvPicPr>
          <p:cNvPr id="16388" name="Picture 4" descr="http://katalog-notebookov.sk/img/toshiba-tecra-s2-136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5" y="3122806"/>
            <a:ext cx="4000496" cy="37351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14678" y="214290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b="1" dirty="0" smtClean="0"/>
              <a:t>Hardware</a:t>
            </a:r>
            <a:endParaRPr lang="sk-SK" sz="40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785786" y="1214422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Hardware je technické vybavenie počítača.</a:t>
            </a:r>
          </a:p>
          <a:p>
            <a:r>
              <a:rPr lang="sk-SK" sz="2400" dirty="0" smtClean="0"/>
              <a:t>Všetko hmatateľné </a:t>
            </a:r>
            <a:r>
              <a:rPr lang="sk-SK" sz="2400" dirty="0" err="1" smtClean="0"/>
              <a:t>napr:operačná</a:t>
            </a:r>
            <a:r>
              <a:rPr lang="sk-SK" sz="2400" dirty="0" smtClean="0"/>
              <a:t> </a:t>
            </a:r>
            <a:r>
              <a:rPr lang="sk-SK" sz="2400" dirty="0" err="1" smtClean="0"/>
              <a:t>pamäť,počitačová</a:t>
            </a:r>
            <a:endParaRPr lang="sk-SK" sz="2400" dirty="0" smtClean="0"/>
          </a:p>
          <a:p>
            <a:r>
              <a:rPr lang="sk-SK" sz="2400" dirty="0" err="1" smtClean="0"/>
              <a:t>skrinka,reproduktory,monitor,webkamera</a:t>
            </a:r>
            <a:r>
              <a:rPr lang="sk-SK" sz="2400" dirty="0" smtClean="0"/>
              <a:t>.  </a:t>
            </a:r>
            <a:endParaRPr lang="sk-SK" sz="2400" dirty="0"/>
          </a:p>
        </p:txBody>
      </p:sp>
      <p:pic>
        <p:nvPicPr>
          <p:cNvPr id="17410" name="Picture 2" descr="http://www.fuky.sk/images/hardw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19574"/>
            <a:ext cx="3752850" cy="2638426"/>
          </a:xfrm>
          <a:prstGeom prst="rect">
            <a:avLst/>
          </a:prstGeom>
          <a:noFill/>
        </p:spPr>
      </p:pic>
      <p:pic>
        <p:nvPicPr>
          <p:cNvPr id="17412" name="Picture 4" descr="http://www.i-max.sk/domain/i-max/files/redakcia/memoria_dd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4214818"/>
            <a:ext cx="2928926" cy="2643182"/>
          </a:xfrm>
          <a:prstGeom prst="rect">
            <a:avLst/>
          </a:prstGeom>
          <a:noFill/>
        </p:spPr>
      </p:pic>
      <p:pic>
        <p:nvPicPr>
          <p:cNvPr id="17414" name="Picture 6" descr="http://t1.gstatic.com/images?q=tbn:WnJNQl2D_H63zM:http://www.kanpex.sk/images/webkamera_Genius.jpg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4214818"/>
            <a:ext cx="2500330" cy="264318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86050" y="476672"/>
            <a:ext cx="3586150" cy="880618"/>
          </a:xfrm>
        </p:spPr>
        <p:txBody>
          <a:bodyPr>
            <a:normAutofit/>
          </a:bodyPr>
          <a:lstStyle/>
          <a:p>
            <a:r>
              <a:rPr lang="sk-SK" sz="4400" b="1" dirty="0" smtClean="0"/>
              <a:t>Software</a:t>
            </a:r>
            <a:endParaRPr lang="sk-SK" sz="4400" b="1" dirty="0"/>
          </a:p>
        </p:txBody>
      </p:sp>
      <p:sp>
        <p:nvSpPr>
          <p:cNvPr id="4" name="BlokTextu 3"/>
          <p:cNvSpPr txBox="1"/>
          <p:nvPr/>
        </p:nvSpPr>
        <p:spPr>
          <a:xfrm>
            <a:off x="1928794" y="142873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Software sú všetky programy</a:t>
            </a:r>
          </a:p>
          <a:p>
            <a:r>
              <a:rPr lang="sk-SK" sz="2400" dirty="0" smtClean="0"/>
              <a:t>nevyhnutné pre počítač. </a:t>
            </a:r>
            <a:endParaRPr lang="sk-SK" sz="2400" dirty="0"/>
          </a:p>
        </p:txBody>
      </p:sp>
      <p:pic>
        <p:nvPicPr>
          <p:cNvPr id="18434" name="Picture 2" descr="http://www.csotecnologia.com/Servicios/images/softw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571744"/>
            <a:ext cx="4762500" cy="31623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dorovný zvitok 4"/>
          <p:cNvSpPr/>
          <p:nvPr/>
        </p:nvSpPr>
        <p:spPr>
          <a:xfrm>
            <a:off x="1428728" y="2071678"/>
            <a:ext cx="6215106" cy="27146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9600" b="1" dirty="0" smtClean="0"/>
              <a:t>Koniec</a:t>
            </a:r>
            <a:endParaRPr lang="sk-SK" sz="9600" b="1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95</Words>
  <Application>Microsoft Office PowerPoint</Application>
  <PresentationFormat>Prezentácia na obrazovke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Arkáda</vt:lpstr>
      <vt:lpstr>Snímka 1</vt:lpstr>
      <vt:lpstr>Počítač</vt:lpstr>
      <vt:lpstr>Obrázky</vt:lpstr>
      <vt:lpstr>Notebook</vt:lpstr>
      <vt:lpstr>Snímka 5</vt:lpstr>
      <vt:lpstr>Software</vt:lpstr>
      <vt:lpstr>Snímka 7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home pc</dc:creator>
  <cp:lastModifiedBy>Speedy</cp:lastModifiedBy>
  <cp:revision>4</cp:revision>
  <dcterms:created xsi:type="dcterms:W3CDTF">2010-11-06T08:49:17Z</dcterms:created>
  <dcterms:modified xsi:type="dcterms:W3CDTF">2011-10-25T15:17:11Z</dcterms:modified>
</cp:coreProperties>
</file>